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02" y="-7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421075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 Juan López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r>
              <a:t>“Escribir una cita aquí”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Texto del título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Texto del título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1399950" y="3106937"/>
            <a:ext cx="9177192" cy="2257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/>
            </a:lvl1pPr>
          </a:lstStyle>
          <a:p>
            <a:r>
              <a:rPr dirty="0"/>
              <a:t>¿</a:t>
            </a:r>
            <a:r>
              <a:rPr dirty="0" err="1"/>
              <a:t>Sabes</a:t>
            </a:r>
            <a:r>
              <a:rPr dirty="0"/>
              <a:t> </a:t>
            </a:r>
            <a:r>
              <a:rPr dirty="0" err="1"/>
              <a:t>realmente</a:t>
            </a:r>
            <a:r>
              <a:rPr dirty="0"/>
              <a:t> </a:t>
            </a:r>
            <a:r>
              <a:rPr dirty="0" err="1" smtClean="0"/>
              <a:t>qué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 err="1"/>
              <a:t>es</a:t>
            </a:r>
            <a:r>
              <a:rPr dirty="0"/>
              <a:t> </a:t>
            </a:r>
            <a:r>
              <a:rPr dirty="0" err="1"/>
              <a:t>programar</a:t>
            </a:r>
            <a:r>
              <a:rPr dirty="0"/>
              <a:t>?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rogramador_informtico_a_los_seis_aos(bajaryoutube.com)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1848742"/>
            <a:ext cx="13004800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581130" fill="hold"/>
                                        <p:tgtEl>
                                          <p:spTgt spid="1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3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¿Qué hace un programador?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1189130" y="2313979"/>
            <a:ext cx="11262699" cy="471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r>
              <a:rPr dirty="0"/>
              <a:t>En la </a:t>
            </a:r>
            <a:r>
              <a:rPr dirty="0" err="1" smtClean="0"/>
              <a:t>época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 err="1"/>
              <a:t>que</a:t>
            </a:r>
            <a:r>
              <a:rPr dirty="0"/>
              <a:t> </a:t>
            </a:r>
            <a:r>
              <a:rPr dirty="0" err="1"/>
              <a:t>vivimos</a:t>
            </a:r>
            <a:r>
              <a:rPr dirty="0"/>
              <a:t>, la </a:t>
            </a:r>
            <a:r>
              <a:rPr dirty="0" err="1"/>
              <a:t>informática</a:t>
            </a:r>
            <a:r>
              <a:rPr dirty="0"/>
              <a:t> </a:t>
            </a:r>
            <a:r>
              <a:rPr dirty="0" err="1"/>
              <a:t>está</a:t>
            </a:r>
            <a:r>
              <a:rPr dirty="0"/>
              <a:t> </a:t>
            </a:r>
            <a:endParaRPr lang="es-AR" dirty="0" smtClean="0"/>
          </a:p>
          <a:p>
            <a:r>
              <a:rPr dirty="0" err="1" smtClean="0"/>
              <a:t>presente</a:t>
            </a:r>
            <a:r>
              <a:rPr dirty="0" smtClean="0"/>
              <a:t> </a:t>
            </a:r>
            <a:r>
              <a:rPr dirty="0"/>
              <a:t>en </a:t>
            </a:r>
            <a:r>
              <a:rPr dirty="0" err="1" smtClean="0"/>
              <a:t>todos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/>
              <a:t>los </a:t>
            </a:r>
            <a:r>
              <a:rPr dirty="0" err="1"/>
              <a:t>ámbitos</a:t>
            </a:r>
            <a:r>
              <a:rPr dirty="0"/>
              <a:t>, y del </a:t>
            </a:r>
            <a:r>
              <a:rPr dirty="0" err="1" smtClean="0"/>
              <a:t>mismo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 err="1"/>
              <a:t>modo</a:t>
            </a:r>
            <a:r>
              <a:rPr dirty="0"/>
              <a:t> lo </a:t>
            </a:r>
            <a:r>
              <a:rPr dirty="0" err="1"/>
              <a:t>está</a:t>
            </a:r>
            <a:r>
              <a:rPr dirty="0"/>
              <a:t> la </a:t>
            </a:r>
            <a:r>
              <a:rPr dirty="0" err="1"/>
              <a:t>programación</a:t>
            </a:r>
            <a:r>
              <a:rPr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599576" y="1795165"/>
            <a:ext cx="12250148" cy="5642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r>
              <a:rPr lang="es-AR" dirty="0" smtClean="0"/>
              <a:t>C</a:t>
            </a:r>
            <a:r>
              <a:rPr dirty="0" err="1" smtClean="0"/>
              <a:t>ada</a:t>
            </a:r>
            <a:r>
              <a:rPr dirty="0" smtClean="0"/>
              <a:t> </a:t>
            </a:r>
            <a:r>
              <a:rPr dirty="0" err="1"/>
              <a:t>aparato</a:t>
            </a:r>
            <a:r>
              <a:rPr dirty="0"/>
              <a:t>, </a:t>
            </a:r>
            <a:r>
              <a:rPr dirty="0" err="1"/>
              <a:t>cada</a:t>
            </a:r>
            <a:r>
              <a:rPr dirty="0"/>
              <a:t> </a:t>
            </a:r>
            <a:r>
              <a:rPr dirty="0" err="1" smtClean="0"/>
              <a:t>elemento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 err="1"/>
              <a:t>tecnológico</a:t>
            </a:r>
            <a:r>
              <a:rPr dirty="0"/>
              <a:t> </a:t>
            </a:r>
            <a:r>
              <a:rPr dirty="0" err="1"/>
              <a:t>que</a:t>
            </a:r>
            <a:r>
              <a:rPr dirty="0"/>
              <a:t> </a:t>
            </a:r>
            <a:r>
              <a:rPr dirty="0" err="1"/>
              <a:t>utilizamos</a:t>
            </a:r>
            <a:r>
              <a:rPr dirty="0"/>
              <a:t> </a:t>
            </a:r>
            <a:endParaRPr lang="es-AR" dirty="0" smtClean="0"/>
          </a:p>
          <a:p>
            <a:r>
              <a:rPr dirty="0" err="1" smtClean="0"/>
              <a:t>está</a:t>
            </a:r>
            <a:r>
              <a:rPr dirty="0" smtClean="0"/>
              <a:t> </a:t>
            </a:r>
            <a:r>
              <a:rPr dirty="0" err="1"/>
              <a:t>programado</a:t>
            </a:r>
            <a:r>
              <a:rPr dirty="0"/>
              <a:t>, o lo </a:t>
            </a:r>
            <a:r>
              <a:rPr dirty="0" err="1"/>
              <a:t>que</a:t>
            </a:r>
            <a:r>
              <a:rPr dirty="0"/>
              <a:t> </a:t>
            </a:r>
            <a:endParaRPr lang="es-AR" dirty="0" smtClean="0"/>
          </a:p>
          <a:p>
            <a:r>
              <a:rPr dirty="0" err="1" smtClean="0"/>
              <a:t>es</a:t>
            </a:r>
            <a:r>
              <a:rPr dirty="0" smtClean="0"/>
              <a:t> </a:t>
            </a:r>
            <a:r>
              <a:rPr dirty="0"/>
              <a:t>lo </a:t>
            </a:r>
            <a:r>
              <a:rPr dirty="0" err="1"/>
              <a:t>mismo</a:t>
            </a:r>
            <a:r>
              <a:rPr dirty="0"/>
              <a:t>, </a:t>
            </a:r>
            <a:r>
              <a:rPr dirty="0" err="1"/>
              <a:t>es</a:t>
            </a:r>
            <a:r>
              <a:rPr dirty="0"/>
              <a:t> </a:t>
            </a:r>
            <a:r>
              <a:rPr dirty="0" err="1"/>
              <a:t>capaz</a:t>
            </a:r>
            <a:r>
              <a:rPr dirty="0"/>
              <a:t> de </a:t>
            </a:r>
            <a:r>
              <a:rPr dirty="0" err="1"/>
              <a:t>realizar</a:t>
            </a:r>
            <a:r>
              <a:rPr dirty="0"/>
              <a:t> </a:t>
            </a:r>
            <a:endParaRPr lang="es-AR" dirty="0" smtClean="0"/>
          </a:p>
          <a:p>
            <a:r>
              <a:rPr dirty="0" err="1" smtClean="0"/>
              <a:t>determinadas</a:t>
            </a:r>
            <a:r>
              <a:rPr dirty="0" smtClean="0"/>
              <a:t> </a:t>
            </a:r>
            <a:r>
              <a:rPr dirty="0" err="1"/>
              <a:t>funciones</a:t>
            </a:r>
            <a:r>
              <a:rPr dirty="0"/>
              <a:t> </a:t>
            </a:r>
            <a:r>
              <a:rPr dirty="0" err="1"/>
              <a:t>cuando</a:t>
            </a:r>
            <a:r>
              <a:rPr dirty="0"/>
              <a:t> se </a:t>
            </a:r>
            <a:endParaRPr lang="es-AR" dirty="0" smtClean="0"/>
          </a:p>
          <a:p>
            <a:r>
              <a:rPr dirty="0" err="1" smtClean="0"/>
              <a:t>cumplen</a:t>
            </a:r>
            <a:r>
              <a:rPr dirty="0" smtClean="0"/>
              <a:t> </a:t>
            </a:r>
            <a:r>
              <a:rPr dirty="0" err="1"/>
              <a:t>determinadas</a:t>
            </a:r>
            <a:r>
              <a:rPr dirty="0"/>
              <a:t> </a:t>
            </a:r>
            <a:r>
              <a:rPr dirty="0" err="1"/>
              <a:t>condiciones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677472" y="2477194"/>
            <a:ext cx="12416861" cy="3795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r>
              <a:rPr dirty="0" err="1"/>
              <a:t>Nuestros</a:t>
            </a:r>
            <a:r>
              <a:rPr dirty="0"/>
              <a:t> </a:t>
            </a:r>
            <a:r>
              <a:rPr dirty="0" err="1"/>
              <a:t>teléfonos</a:t>
            </a:r>
            <a:r>
              <a:rPr dirty="0"/>
              <a:t>, </a:t>
            </a:r>
            <a:r>
              <a:rPr dirty="0" err="1"/>
              <a:t>nuestros</a:t>
            </a:r>
            <a:r>
              <a:rPr dirty="0"/>
              <a:t> </a:t>
            </a:r>
            <a:endParaRPr lang="es-AR" dirty="0" smtClean="0"/>
          </a:p>
          <a:p>
            <a:r>
              <a:rPr dirty="0" err="1" smtClean="0"/>
              <a:t>computadoras</a:t>
            </a:r>
            <a:r>
              <a:rPr dirty="0"/>
              <a:t>, los </a:t>
            </a:r>
            <a:r>
              <a:rPr dirty="0" err="1"/>
              <a:t>semáforos</a:t>
            </a:r>
            <a:r>
              <a:rPr dirty="0"/>
              <a:t>, </a:t>
            </a:r>
            <a:endParaRPr lang="es-AR" dirty="0" smtClean="0"/>
          </a:p>
          <a:p>
            <a:r>
              <a:rPr dirty="0" smtClean="0"/>
              <a:t>los </a:t>
            </a:r>
            <a:r>
              <a:rPr dirty="0" err="1"/>
              <a:t>coches</a:t>
            </a:r>
            <a:r>
              <a:rPr dirty="0"/>
              <a:t>, los </a:t>
            </a:r>
            <a:r>
              <a:rPr dirty="0" err="1"/>
              <a:t>electrodomésticos</a:t>
            </a:r>
            <a:r>
              <a:rPr dirty="0" smtClean="0"/>
              <a:t>...;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 err="1"/>
              <a:t>todos</a:t>
            </a:r>
            <a:r>
              <a:rPr dirty="0"/>
              <a:t> </a:t>
            </a:r>
            <a:r>
              <a:rPr dirty="0" err="1"/>
              <a:t>están</a:t>
            </a:r>
            <a:r>
              <a:rPr dirty="0"/>
              <a:t> </a:t>
            </a:r>
            <a:r>
              <a:rPr dirty="0" err="1"/>
              <a:t>programados</a:t>
            </a:r>
            <a:r>
              <a:rPr dirty="0"/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1490612" y="1312565"/>
            <a:ext cx="10023577" cy="5642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r>
              <a:rPr dirty="0" err="1"/>
              <a:t>Es</a:t>
            </a:r>
            <a:r>
              <a:rPr dirty="0"/>
              <a:t> </a:t>
            </a:r>
            <a:r>
              <a:rPr dirty="0" err="1"/>
              <a:t>tal</a:t>
            </a:r>
            <a:r>
              <a:rPr dirty="0"/>
              <a:t> la </a:t>
            </a:r>
            <a:r>
              <a:rPr dirty="0" err="1"/>
              <a:t>revolución</a:t>
            </a:r>
            <a:r>
              <a:rPr dirty="0"/>
              <a:t> </a:t>
            </a:r>
            <a:r>
              <a:rPr dirty="0" smtClean="0"/>
              <a:t>en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 err="1"/>
              <a:t>torno</a:t>
            </a:r>
            <a:r>
              <a:rPr dirty="0"/>
              <a:t> a la </a:t>
            </a:r>
            <a:r>
              <a:rPr dirty="0" err="1"/>
              <a:t>programación</a:t>
            </a:r>
            <a:r>
              <a:rPr dirty="0" smtClean="0"/>
              <a:t>,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 err="1"/>
              <a:t>que</a:t>
            </a:r>
            <a:r>
              <a:rPr dirty="0"/>
              <a:t> en </a:t>
            </a:r>
            <a:r>
              <a:rPr dirty="0" err="1" smtClean="0"/>
              <a:t>determinados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 err="1"/>
              <a:t>países</a:t>
            </a:r>
            <a:r>
              <a:rPr dirty="0"/>
              <a:t> y </a:t>
            </a:r>
            <a:r>
              <a:rPr dirty="0" err="1"/>
              <a:t>colegios</a:t>
            </a:r>
            <a:r>
              <a:rPr dirty="0"/>
              <a:t> de </a:t>
            </a:r>
            <a:r>
              <a:rPr dirty="0" err="1"/>
              <a:t>todo</a:t>
            </a:r>
            <a:r>
              <a:rPr dirty="0"/>
              <a:t> el </a:t>
            </a:r>
            <a:endParaRPr lang="es-AR" dirty="0" smtClean="0"/>
          </a:p>
          <a:p>
            <a:r>
              <a:rPr dirty="0" err="1" smtClean="0"/>
              <a:t>mundo</a:t>
            </a:r>
            <a:r>
              <a:rPr dirty="0" smtClean="0"/>
              <a:t> </a:t>
            </a:r>
            <a:r>
              <a:rPr dirty="0"/>
              <a:t>se </a:t>
            </a:r>
            <a:r>
              <a:rPr dirty="0" err="1"/>
              <a:t>está</a:t>
            </a:r>
            <a:r>
              <a:rPr dirty="0"/>
              <a:t> </a:t>
            </a:r>
            <a:r>
              <a:rPr dirty="0" err="1" smtClean="0"/>
              <a:t>pensando</a:t>
            </a:r>
            <a:endParaRPr lang="es-AR" dirty="0" smtClean="0"/>
          </a:p>
          <a:p>
            <a:r>
              <a:rPr dirty="0" smtClean="0"/>
              <a:t> </a:t>
            </a:r>
            <a:r>
              <a:rPr dirty="0"/>
              <a:t>a </a:t>
            </a:r>
            <a:r>
              <a:rPr dirty="0" err="1"/>
              <a:t>tener</a:t>
            </a:r>
            <a:r>
              <a:rPr dirty="0"/>
              <a:t> en </a:t>
            </a:r>
            <a:r>
              <a:rPr dirty="0" err="1"/>
              <a:t>cuenta</a:t>
            </a:r>
            <a:r>
              <a:rPr dirty="0"/>
              <a:t> </a:t>
            </a:r>
            <a:r>
              <a:rPr dirty="0" err="1"/>
              <a:t>si</a:t>
            </a:r>
            <a:r>
              <a:rPr dirty="0"/>
              <a:t>...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1060913" y="3040459"/>
            <a:ext cx="10539745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r>
              <a:rPr dirty="0"/>
              <a:t>«</a:t>
            </a:r>
            <a:r>
              <a:rPr dirty="0" err="1"/>
              <a:t>es</a:t>
            </a:r>
            <a:r>
              <a:rPr dirty="0"/>
              <a:t> </a:t>
            </a:r>
            <a:r>
              <a:rPr dirty="0" err="1"/>
              <a:t>necesario</a:t>
            </a:r>
            <a:r>
              <a:rPr dirty="0"/>
              <a:t> </a:t>
            </a:r>
            <a:r>
              <a:rPr dirty="0" err="1"/>
              <a:t>que</a:t>
            </a:r>
            <a:r>
              <a:rPr dirty="0"/>
              <a:t> </a:t>
            </a:r>
            <a:endParaRPr lang="es-AR" dirty="0" smtClean="0"/>
          </a:p>
          <a:p>
            <a:r>
              <a:rPr dirty="0" err="1" smtClean="0"/>
              <a:t>todo</a:t>
            </a:r>
            <a:r>
              <a:rPr dirty="0" smtClean="0"/>
              <a:t> </a:t>
            </a:r>
            <a:r>
              <a:rPr dirty="0"/>
              <a:t>el </a:t>
            </a:r>
            <a:endParaRPr lang="es-AR" dirty="0" smtClean="0"/>
          </a:p>
          <a:p>
            <a:r>
              <a:rPr dirty="0" err="1" smtClean="0"/>
              <a:t>mundo</a:t>
            </a:r>
            <a:r>
              <a:rPr dirty="0" smtClean="0"/>
              <a:t> </a:t>
            </a:r>
            <a:r>
              <a:rPr dirty="0" err="1"/>
              <a:t>aprenda</a:t>
            </a:r>
            <a:r>
              <a:rPr dirty="0"/>
              <a:t> a </a:t>
            </a:r>
            <a:r>
              <a:rPr dirty="0" err="1"/>
              <a:t>programar</a:t>
            </a:r>
            <a:r>
              <a:rPr dirty="0"/>
              <a:t>».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defRPr sz="4200"/>
            </a:lvl1pPr>
          </a:lstStyle>
          <a:p>
            <a:r>
              <a:t>El siguiente vídeo, que dura tan solo 9 minutos, aborda estas cuestiones y muestra la opinión de expertos en el tema, como el creador de Facebook, Twitter... o el propio Bill Gates.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Todo_el_mundo_deberia_saber_programar(bajaryoutube.com).mp4"/>
          <p:cNvPicPr>
            <a:picLocks noGrp="1"/>
          </p:cNvPicPr>
          <p:nvPr>
            <p:ph type="pic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852449" y="2381406"/>
            <a:ext cx="11299902" cy="63561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5876647" fill="hold"/>
                                        <p:tgtEl>
                                          <p:spTgt spid="1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3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Microsoft Office PowerPoint</Application>
  <PresentationFormat>Personalizado</PresentationFormat>
  <Paragraphs>28</Paragraphs>
  <Slides>10</Slides>
  <Notes>0</Notes>
  <HiddenSlides>0</HiddenSlides>
  <MMClips>2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Gradient</vt:lpstr>
      <vt:lpstr>Presentación de PowerPoint</vt:lpstr>
      <vt:lpstr>¿Qué hace un programador?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El siguiente vídeo, que dura tan solo 9 minutos, aborda estas cuestiones y muestra la opinión de expertos en el tema, como el creador de Facebook, Twitter... o el propio Bill Gates.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Montoto</dc:creator>
  <cp:lastModifiedBy>Diego Montoto</cp:lastModifiedBy>
  <cp:revision>1</cp:revision>
  <dcterms:modified xsi:type="dcterms:W3CDTF">2018-03-12T12:21:10Z</dcterms:modified>
</cp:coreProperties>
</file>